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6" autoAdjust="0"/>
  </p:normalViewPr>
  <p:slideViewPr>
    <p:cSldViewPr snapToGrid="0">
      <p:cViewPr varScale="1">
        <p:scale>
          <a:sx n="118" d="100"/>
          <a:sy n="118" d="100"/>
        </p:scale>
        <p:origin x="14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7489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cell.com/symposia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31292" y="3526082"/>
            <a:ext cx="1282485" cy="2722318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49953" y="3756162"/>
            <a:ext cx="141377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Extended abstract Submission Deadline:</a:t>
            </a:r>
          </a:p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Jan 19, 2024</a:t>
            </a:r>
          </a:p>
          <a:p>
            <a:endParaRPr lang="en-GB" sz="1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March 1, 2024</a:t>
            </a:r>
          </a:p>
          <a:p>
            <a:endParaRPr lang="en-GB" sz="1500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99504" y="149228"/>
            <a:ext cx="8455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5C90"/>
                </a:solidFill>
                <a:latin typeface="Helvetica" pitchFamily="34" charset="0"/>
              </a:rPr>
              <a:t>Exercise metabolism</a:t>
            </a:r>
          </a:p>
          <a:p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May 5–7, 2024 | Lisbon, Portugal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1" y="101604"/>
            <a:ext cx="1215144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248398" y="3607415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8" b="41101"/>
          <a:stretch/>
        </p:blipFill>
        <p:spPr>
          <a:xfrm>
            <a:off x="0" y="1466850"/>
            <a:ext cx="9144000" cy="1552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D841A-53D6-C134-9B7C-2A5533754AC0}"/>
              </a:ext>
            </a:extLst>
          </p:cNvPr>
          <p:cNvSpPr txBox="1"/>
          <p:nvPr/>
        </p:nvSpPr>
        <p:spPr>
          <a:xfrm>
            <a:off x="1490324" y="3323173"/>
            <a:ext cx="712062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Keynote speaker:</a:t>
            </a:r>
          </a:p>
          <a:p>
            <a:r>
              <a:rPr lang="en-GB" sz="1600" b="1" dirty="0" err="1"/>
              <a:t>Bente</a:t>
            </a:r>
            <a:r>
              <a:rPr lang="en-GB" sz="1600" b="1" dirty="0"/>
              <a:t> </a:t>
            </a:r>
            <a:r>
              <a:rPr lang="en-GB" sz="1600" b="1" dirty="0" err="1"/>
              <a:t>Klarlund</a:t>
            </a:r>
            <a:r>
              <a:rPr lang="en-GB" sz="1600" b="1" dirty="0"/>
              <a:t> Pedersen</a:t>
            </a:r>
            <a:r>
              <a:rPr lang="en-GB" sz="1600" dirty="0"/>
              <a:t>, Denmark</a:t>
            </a:r>
          </a:p>
          <a:p>
            <a:endParaRPr lang="en-GB" sz="16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Confirmed Speakers:</a:t>
            </a:r>
          </a:p>
          <a:p>
            <a:r>
              <a:rPr lang="en-GB" sz="1600" b="1" dirty="0"/>
              <a:t>Dale Abel</a:t>
            </a:r>
            <a:r>
              <a:rPr lang="en-GB" sz="1600" dirty="0"/>
              <a:t>,</a:t>
            </a:r>
            <a:r>
              <a:rPr lang="en-GB" sz="1600" i="1" dirty="0"/>
              <a:t> </a:t>
            </a:r>
            <a:r>
              <a:rPr lang="en-GB" sz="1600" dirty="0"/>
              <a:t>USA</a:t>
            </a:r>
            <a:br>
              <a:rPr lang="en-GB" sz="1600" dirty="0"/>
            </a:br>
            <a:r>
              <a:rPr lang="en-GB" sz="1600" b="1" dirty="0" err="1"/>
              <a:t>Dafna</a:t>
            </a:r>
            <a:r>
              <a:rPr lang="en-GB" sz="1600" b="1" dirty="0"/>
              <a:t> Bar-</a:t>
            </a:r>
            <a:r>
              <a:rPr lang="en-GB" sz="1600" b="1" dirty="0" err="1"/>
              <a:t>Sagi</a:t>
            </a:r>
            <a:r>
              <a:rPr lang="en-GB" sz="1600" dirty="0"/>
              <a:t>,</a:t>
            </a:r>
            <a:r>
              <a:rPr lang="en-GB" sz="1600" i="1" dirty="0"/>
              <a:t> </a:t>
            </a:r>
            <a:r>
              <a:rPr lang="en-GB" sz="1600" dirty="0"/>
              <a:t>USA</a:t>
            </a:r>
          </a:p>
          <a:p>
            <a:r>
              <a:rPr lang="en-GB" sz="1600" b="1" dirty="0"/>
              <a:t>Ellen </a:t>
            </a:r>
            <a:r>
              <a:rPr lang="en-GB" sz="1600" b="1" dirty="0" err="1"/>
              <a:t>Blaak</a:t>
            </a:r>
            <a:r>
              <a:rPr lang="en-GB" sz="1600" dirty="0"/>
              <a:t>, Netherlands</a:t>
            </a:r>
            <a:br>
              <a:rPr lang="en-GB" sz="1600" dirty="0"/>
            </a:br>
            <a:r>
              <a:rPr lang="en-GB" sz="1600" b="1" dirty="0"/>
              <a:t>Sue Bodine</a:t>
            </a:r>
            <a:r>
              <a:rPr lang="en-GB" sz="1600" dirty="0"/>
              <a:t>, USA</a:t>
            </a:r>
            <a:br>
              <a:rPr lang="en-GB" sz="1600" dirty="0"/>
            </a:br>
            <a:r>
              <a:rPr lang="en-GB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Atul </a:t>
            </a:r>
            <a:r>
              <a:rPr lang="en-GB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Shahaji</a:t>
            </a:r>
            <a:r>
              <a:rPr lang="en-GB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Deshmukh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Denmark</a:t>
            </a:r>
          </a:p>
          <a:p>
            <a:r>
              <a:rPr lang="en-GB" sz="1600" b="1" dirty="0"/>
              <a:t>Mark </a:t>
            </a:r>
            <a:r>
              <a:rPr lang="en-GB" sz="1600" b="1" dirty="0" err="1"/>
              <a:t>Febbraio</a:t>
            </a:r>
            <a:r>
              <a:rPr lang="en-GB" sz="1600" dirty="0"/>
              <a:t>, Australia</a:t>
            </a:r>
            <a:br>
              <a:rPr lang="en-GB" sz="1600" dirty="0"/>
            </a:br>
            <a:r>
              <a:rPr lang="en-GB" sz="1600" b="1" dirty="0"/>
              <a:t>Bret </a:t>
            </a:r>
            <a:r>
              <a:rPr lang="en-GB" sz="1600" b="1" dirty="0" err="1"/>
              <a:t>Goodpaster</a:t>
            </a:r>
            <a:r>
              <a:rPr lang="en-GB" sz="1600" dirty="0"/>
              <a:t>, USA</a:t>
            </a:r>
            <a:br>
              <a:rPr lang="en-GB" sz="1600" dirty="0"/>
            </a:br>
            <a:r>
              <a:rPr lang="en-GB" sz="1600" b="1" dirty="0"/>
              <a:t>Andrea L </a:t>
            </a:r>
            <a:r>
              <a:rPr lang="en-GB" sz="1600" b="1" dirty="0" err="1"/>
              <a:t>Hevener</a:t>
            </a:r>
            <a:r>
              <a:rPr lang="en-GB" sz="1600" dirty="0"/>
              <a:t>, USA</a:t>
            </a:r>
            <a:br>
              <a:rPr lang="en-GB" sz="1600" dirty="0"/>
            </a:br>
            <a:endParaRPr lang="en-GB" sz="9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51FC3E-3C20-BBCE-1505-9AC298713E6B}"/>
              </a:ext>
            </a:extLst>
          </p:cNvPr>
          <p:cNvSpPr txBox="1"/>
          <p:nvPr/>
        </p:nvSpPr>
        <p:spPr>
          <a:xfrm>
            <a:off x="4483860" y="4360708"/>
            <a:ext cx="2587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Susan Howlett</a:t>
            </a:r>
            <a:r>
              <a:rPr lang="en-GB" sz="1600" dirty="0"/>
              <a:t>, Canada</a:t>
            </a:r>
            <a:br>
              <a:rPr lang="en-GB" sz="1600" dirty="0"/>
            </a:br>
            <a:r>
              <a:rPr lang="en-GB" sz="1600" b="1" dirty="0"/>
              <a:t>David James</a:t>
            </a:r>
            <a:r>
              <a:rPr lang="en-GB" sz="1600" dirty="0"/>
              <a:t>, Australia</a:t>
            </a:r>
            <a:br>
              <a:rPr lang="en-GB" sz="1600" dirty="0"/>
            </a:br>
            <a:r>
              <a:rPr lang="en-GB" sz="1600" b="1" dirty="0"/>
              <a:t>Jonathan Long</a:t>
            </a:r>
            <a:r>
              <a:rPr lang="en-GB" sz="1600" dirty="0"/>
              <a:t>, USA</a:t>
            </a:r>
            <a:br>
              <a:rPr lang="en-GB" sz="1600" dirty="0"/>
            </a:br>
            <a:r>
              <a:rPr lang="en-GB" sz="1600" b="1" dirty="0" err="1"/>
              <a:t>Satchin</a:t>
            </a:r>
            <a:r>
              <a:rPr lang="en-GB" sz="1600" b="1" dirty="0"/>
              <a:t> Panda</a:t>
            </a:r>
            <a:r>
              <a:rPr lang="en-GB" sz="1600" dirty="0"/>
              <a:t>, USA</a:t>
            </a:r>
          </a:p>
          <a:p>
            <a:r>
              <a:rPr lang="en-GB" sz="1600" b="1" i="0" dirty="0">
                <a:effectLst/>
                <a:latin typeface="NexusSans"/>
              </a:rPr>
              <a:t>Lauren Sparks</a:t>
            </a:r>
            <a:r>
              <a:rPr lang="en-GB" sz="1600" b="0" i="0" dirty="0">
                <a:effectLst/>
                <a:latin typeface="NexusSans"/>
              </a:rPr>
              <a:t>, USA</a:t>
            </a:r>
            <a:br>
              <a:rPr lang="en-GB" sz="1600" dirty="0"/>
            </a:br>
            <a:r>
              <a:rPr lang="en-GB" sz="1600" b="1" dirty="0"/>
              <a:t>Bruce Spiegelman</a:t>
            </a:r>
            <a:r>
              <a:rPr lang="en-GB" sz="1600" dirty="0"/>
              <a:t>, USA</a:t>
            </a:r>
            <a:br>
              <a:rPr lang="en-GB" sz="1600" dirty="0"/>
            </a:br>
            <a:r>
              <a:rPr lang="en-GB" sz="1600" b="1" dirty="0"/>
              <a:t>Kristin Stanford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Ye Tian</a:t>
            </a:r>
            <a:r>
              <a:rPr lang="en-GB" sz="1600" dirty="0"/>
              <a:t>, China </a:t>
            </a:r>
          </a:p>
          <a:p>
            <a:endParaRPr lang="en-GB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6B509E-BACF-C23A-126A-C596D48F9B67}"/>
              </a:ext>
            </a:extLst>
          </p:cNvPr>
          <p:cNvSpPr txBox="1"/>
          <p:nvPr/>
        </p:nvSpPr>
        <p:spPr>
          <a:xfrm>
            <a:off x="6652915" y="4363868"/>
            <a:ext cx="23526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Krista </a:t>
            </a:r>
            <a:r>
              <a:rPr lang="en-GB" sz="1600" b="1" dirty="0" err="1"/>
              <a:t>Varady</a:t>
            </a:r>
            <a:r>
              <a:rPr lang="en-GB" sz="1600" dirty="0"/>
              <a:t>, USA</a:t>
            </a:r>
            <a:br>
              <a:rPr lang="en-GB" sz="1600" dirty="0"/>
            </a:br>
            <a:r>
              <a:rPr lang="en-GB" sz="1600" b="1" dirty="0"/>
              <a:t>Juleen </a:t>
            </a:r>
            <a:r>
              <a:rPr lang="en-GB" sz="1600" b="1" dirty="0" err="1"/>
              <a:t>Zierath</a:t>
            </a:r>
            <a:r>
              <a:rPr lang="en-GB" sz="1600" dirty="0"/>
              <a:t>, Sweden</a:t>
            </a:r>
          </a:p>
          <a:p>
            <a:endParaRPr lang="en-GB" sz="1600" dirty="0"/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Organizers:</a:t>
            </a:r>
          </a:p>
          <a:p>
            <a:r>
              <a:rPr lang="en-GB" sz="1600" b="1" dirty="0"/>
              <a:t>Mark </a:t>
            </a:r>
            <a:r>
              <a:rPr lang="en-GB" sz="1600" b="1" dirty="0" err="1"/>
              <a:t>Febbraio</a:t>
            </a:r>
            <a:r>
              <a:rPr lang="en-GB" sz="1600" dirty="0"/>
              <a:t>, Australia</a:t>
            </a:r>
          </a:p>
          <a:p>
            <a:r>
              <a:rPr lang="en-GB" sz="1600" b="1" dirty="0" err="1"/>
              <a:t>Juleen</a:t>
            </a:r>
            <a:r>
              <a:rPr lang="en-GB" sz="1600" b="1" dirty="0"/>
              <a:t> </a:t>
            </a:r>
            <a:r>
              <a:rPr lang="en-GB" sz="1600" b="1" dirty="0" err="1"/>
              <a:t>Zierath</a:t>
            </a:r>
            <a:r>
              <a:rPr lang="en-GB" sz="1600" dirty="0"/>
              <a:t>, Sweden</a:t>
            </a:r>
          </a:p>
          <a:p>
            <a:r>
              <a:rPr lang="en-GB" sz="1600" b="1" dirty="0"/>
              <a:t>Amber Mueller</a:t>
            </a:r>
            <a:r>
              <a:rPr lang="en-GB" sz="1600" dirty="0"/>
              <a:t>, Cell Press</a:t>
            </a:r>
          </a:p>
          <a:p>
            <a:r>
              <a:rPr lang="en-GB" sz="1600" b="1" dirty="0"/>
              <a:t>Yang </a:t>
            </a:r>
            <a:r>
              <a:rPr lang="en-GB" sz="1600" b="1" dirty="0" err="1"/>
              <a:t>Yang</a:t>
            </a:r>
            <a:r>
              <a:rPr lang="en-GB" sz="1600" dirty="0"/>
              <a:t>, Cell Press</a:t>
            </a:r>
          </a:p>
          <a:p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161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</vt:lpstr>
      <vt:lpstr>Helvetica Light</vt:lpstr>
      <vt:lpstr>NexusSans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 Treadwell</cp:lastModifiedBy>
  <cp:revision>68</cp:revision>
  <dcterms:created xsi:type="dcterms:W3CDTF">2014-01-17T12:04:21Z</dcterms:created>
  <dcterms:modified xsi:type="dcterms:W3CDTF">2024-01-15T08:39:01Z</dcterms:modified>
</cp:coreProperties>
</file>